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1061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30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7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173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468112"/>
            <a:ext cx="13048488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362456" y="5751576"/>
            <a:ext cx="2898648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endParaRPr lang="en-US" sz="2230" dirty="0"/>
          </a:p>
        </p:txBody>
      </p:sp>
      <p:sp>
        <p:nvSpPr>
          <p:cNvPr id="7" name="Text 1"/>
          <p:cNvSpPr/>
          <p:nvPr/>
        </p:nvSpPr>
        <p:spPr>
          <a:xfrm>
            <a:off x="1362456" y="6144768"/>
            <a:ext cx="289864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endParaRPr lang="en-US" sz="1330" dirty="0"/>
          </a:p>
        </p:txBody>
      </p:sp>
      <p:sp>
        <p:nvSpPr>
          <p:cNvPr id="8" name="Text 2"/>
          <p:cNvSpPr/>
          <p:nvPr/>
        </p:nvSpPr>
        <p:spPr>
          <a:xfrm>
            <a:off x="795528" y="3328416"/>
            <a:ext cx="13048488" cy="1883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390"/>
              </a:lnSpc>
              <a:buNone/>
            </a:pPr>
            <a:r>
              <a:rPr lang="en-US" sz="616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HomeSync - IoT Based Home Automation System</a:t>
            </a:r>
            <a:endParaRPr lang="en-US" sz="6160" dirty="0"/>
          </a:p>
        </p:txBody>
      </p:sp>
      <p:sp>
        <p:nvSpPr>
          <p:cNvPr id="9" name="Text 3"/>
          <p:cNvSpPr/>
          <p:nvPr/>
        </p:nvSpPr>
        <p:spPr>
          <a:xfrm>
            <a:off x="795528" y="6638544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endParaRPr lang="en-US" sz="17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20440"/>
            <a:ext cx="13048488" cy="9418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390"/>
              </a:lnSpc>
              <a:buNone/>
            </a:pPr>
            <a:r>
              <a:rPr lang="en-US" sz="616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127248"/>
            <a:ext cx="13048488" cy="9418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7390"/>
              </a:lnSpc>
              <a:buNone/>
            </a:pPr>
            <a:r>
              <a:rPr lang="en-US" sz="616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CONTENTS</a:t>
            </a:r>
            <a:endParaRPr lang="en-US" sz="6160" dirty="0"/>
          </a:p>
        </p:txBody>
      </p:sp>
      <p:sp>
        <p:nvSpPr>
          <p:cNvPr id="5" name="Text 1"/>
          <p:cNvSpPr/>
          <p:nvPr/>
        </p:nvSpPr>
        <p:spPr>
          <a:xfrm>
            <a:off x="1024128" y="4544568"/>
            <a:ext cx="374904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1. Introduction</a:t>
            </a:r>
            <a:endParaRPr lang="en-US" sz="2230" dirty="0"/>
          </a:p>
        </p:txBody>
      </p:sp>
      <p:sp>
        <p:nvSpPr>
          <p:cNvPr id="6" name="Text 2"/>
          <p:cNvSpPr/>
          <p:nvPr/>
        </p:nvSpPr>
        <p:spPr>
          <a:xfrm>
            <a:off x="5449824" y="4544568"/>
            <a:ext cx="374904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2. Features</a:t>
            </a:r>
            <a:endParaRPr lang="en-US" sz="2230" dirty="0"/>
          </a:p>
        </p:txBody>
      </p:sp>
      <p:sp>
        <p:nvSpPr>
          <p:cNvPr id="7" name="Text 3"/>
          <p:cNvSpPr/>
          <p:nvPr/>
        </p:nvSpPr>
        <p:spPr>
          <a:xfrm>
            <a:off x="9875520" y="4544568"/>
            <a:ext cx="374904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3. Prerequisites</a:t>
            </a:r>
            <a:endParaRPr lang="en-US" sz="22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2843784"/>
            <a:ext cx="807415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46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1. Introduction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3776472"/>
            <a:ext cx="8074152" cy="1362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 modern, intelligent smart home automation application built with Next.js, TypeScript, and Tailwind CSS. Control your IoT devices, manage routines, monitor energy usage, and receive AI-powered suggestions for optimal home automation. AI ML concept is used in making the project</a:t>
            </a:r>
            <a:endParaRPr lang="en-US" sz="17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4426" y="1202436"/>
            <a:ext cx="807415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6600" dirty="0" smtClean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</a:rPr>
              <a:t>USER</a:t>
            </a:r>
            <a:r>
              <a:rPr lang="en-US" sz="4460" dirty="0" smtClean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</a:rPr>
              <a:t> </a:t>
            </a:r>
            <a:r>
              <a:rPr lang="en-US" sz="6600" dirty="0" smtClean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</a:rPr>
              <a:t>INTERFACE</a:t>
            </a:r>
            <a:endParaRPr lang="en-US" sz="6600" dirty="0"/>
          </a:p>
        </p:txBody>
      </p:sp>
      <p:sp>
        <p:nvSpPr>
          <p:cNvPr id="5" name="Text 1"/>
          <p:cNvSpPr/>
          <p:nvPr/>
        </p:nvSpPr>
        <p:spPr>
          <a:xfrm>
            <a:off x="795528" y="3776472"/>
            <a:ext cx="8074152" cy="1362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endParaRPr lang="en-US" sz="178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581903" y="1181100"/>
            <a:ext cx="8229600" cy="5867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86000"/>
            <a:ext cx="8623300" cy="4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2990088"/>
            <a:ext cx="4197096" cy="1956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5166360"/>
            <a:ext cx="4197096" cy="19568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224" y="5166360"/>
            <a:ext cx="4197096" cy="195681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6920" y="2990088"/>
            <a:ext cx="4197096" cy="19568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6920" y="5166360"/>
            <a:ext cx="4197096" cy="195681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5528" y="1124712"/>
            <a:ext cx="130484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46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2. Features</a:t>
            </a:r>
            <a:endParaRPr lang="en-US" sz="4460" dirty="0"/>
          </a:p>
        </p:txBody>
      </p:sp>
      <p:sp>
        <p:nvSpPr>
          <p:cNvPr id="11" name="Text 1"/>
          <p:cNvSpPr/>
          <p:nvPr/>
        </p:nvSpPr>
        <p:spPr>
          <a:xfrm>
            <a:off x="795528" y="2057400"/>
            <a:ext cx="130484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46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Core Functionality</a:t>
            </a:r>
            <a:endParaRPr lang="en-US" sz="4460" dirty="0"/>
          </a:p>
        </p:txBody>
      </p:sp>
      <p:sp>
        <p:nvSpPr>
          <p:cNvPr id="12" name="Text 2"/>
          <p:cNvSpPr/>
          <p:nvPr/>
        </p:nvSpPr>
        <p:spPr>
          <a:xfrm>
            <a:off x="1024128" y="3218688"/>
            <a:ext cx="374904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Device Control</a:t>
            </a:r>
            <a:endParaRPr lang="en-US" sz="2230" dirty="0"/>
          </a:p>
        </p:txBody>
      </p:sp>
      <p:sp>
        <p:nvSpPr>
          <p:cNvPr id="13" name="Text 3"/>
          <p:cNvSpPr/>
          <p:nvPr/>
        </p:nvSpPr>
        <p:spPr>
          <a:xfrm>
            <a:off x="1024128" y="3694176"/>
            <a:ext cx="3749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Toggle lights, thermostats, fans, and outlets with intuitive controls.</a:t>
            </a:r>
            <a:endParaRPr lang="en-US" sz="1780" dirty="0"/>
          </a:p>
        </p:txBody>
      </p:sp>
      <p:sp>
        <p:nvSpPr>
          <p:cNvPr id="14" name="Text 4"/>
          <p:cNvSpPr/>
          <p:nvPr/>
        </p:nvSpPr>
        <p:spPr>
          <a:xfrm>
            <a:off x="1024128" y="5394960"/>
            <a:ext cx="374904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Smart Schedules</a:t>
            </a:r>
            <a:endParaRPr lang="en-US" sz="2230" dirty="0"/>
          </a:p>
        </p:txBody>
      </p:sp>
      <p:sp>
        <p:nvSpPr>
          <p:cNvPr id="15" name="Text 5"/>
          <p:cNvSpPr/>
          <p:nvPr/>
        </p:nvSpPr>
        <p:spPr>
          <a:xfrm>
            <a:off x="1024128" y="5870448"/>
            <a:ext cx="3749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Automated device control based on time and day schedules.</a:t>
            </a:r>
            <a:endParaRPr lang="en-US" sz="1780" dirty="0"/>
          </a:p>
        </p:txBody>
      </p:sp>
      <p:sp>
        <p:nvSpPr>
          <p:cNvPr id="16" name="Text 6"/>
          <p:cNvSpPr/>
          <p:nvPr/>
        </p:nvSpPr>
        <p:spPr>
          <a:xfrm>
            <a:off x="5449824" y="3218688"/>
            <a:ext cx="374904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Smart Routines</a:t>
            </a:r>
            <a:endParaRPr lang="en-US" sz="2230" dirty="0"/>
          </a:p>
        </p:txBody>
      </p:sp>
      <p:sp>
        <p:nvSpPr>
          <p:cNvPr id="17" name="Text 7"/>
          <p:cNvSpPr/>
          <p:nvPr/>
        </p:nvSpPr>
        <p:spPr>
          <a:xfrm>
            <a:off x="5449824" y="3694176"/>
            <a:ext cx="3749040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Pre-configured automation routines (Good Morning, Good Night, Movie Time).</a:t>
            </a:r>
            <a:endParaRPr lang="en-US" sz="1780" dirty="0"/>
          </a:p>
        </p:txBody>
      </p:sp>
      <p:sp>
        <p:nvSpPr>
          <p:cNvPr id="18" name="Text 8"/>
          <p:cNvSpPr/>
          <p:nvPr/>
        </p:nvSpPr>
        <p:spPr>
          <a:xfrm>
            <a:off x="5449824" y="5394960"/>
            <a:ext cx="374904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AI-Powered Suggestions</a:t>
            </a:r>
            <a:endParaRPr lang="en-US" sz="2230" dirty="0"/>
          </a:p>
        </p:txBody>
      </p:sp>
      <p:sp>
        <p:nvSpPr>
          <p:cNvPr id="19" name="Text 9"/>
          <p:cNvSpPr/>
          <p:nvPr/>
        </p:nvSpPr>
        <p:spPr>
          <a:xfrm>
            <a:off x="5449824" y="5870448"/>
            <a:ext cx="3749040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Intelligent routine recommendations based on usage patterns.</a:t>
            </a:r>
            <a:endParaRPr lang="en-US" sz="1780" dirty="0"/>
          </a:p>
        </p:txBody>
      </p:sp>
      <p:sp>
        <p:nvSpPr>
          <p:cNvPr id="20" name="Text 10"/>
          <p:cNvSpPr/>
          <p:nvPr/>
        </p:nvSpPr>
        <p:spPr>
          <a:xfrm>
            <a:off x="9875520" y="3218688"/>
            <a:ext cx="374904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Energy Monitoring</a:t>
            </a:r>
            <a:endParaRPr lang="en-US" sz="2230" dirty="0"/>
          </a:p>
        </p:txBody>
      </p:sp>
      <p:sp>
        <p:nvSpPr>
          <p:cNvPr id="21" name="Text 11"/>
          <p:cNvSpPr/>
          <p:nvPr/>
        </p:nvSpPr>
        <p:spPr>
          <a:xfrm>
            <a:off x="9875520" y="3694176"/>
            <a:ext cx="3749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Real-time energy usage tracking with AI-powered alerts.</a:t>
            </a:r>
            <a:endParaRPr lang="en-US" sz="1780" dirty="0"/>
          </a:p>
        </p:txBody>
      </p:sp>
      <p:sp>
        <p:nvSpPr>
          <p:cNvPr id="22" name="Text 12"/>
          <p:cNvSpPr/>
          <p:nvPr/>
        </p:nvSpPr>
        <p:spPr>
          <a:xfrm>
            <a:off x="9875520" y="5394960"/>
            <a:ext cx="3749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Forgotten Appliance Detection</a:t>
            </a:r>
            <a:endParaRPr lang="en-US" sz="2230" dirty="0"/>
          </a:p>
        </p:txBody>
      </p:sp>
      <p:sp>
        <p:nvSpPr>
          <p:cNvPr id="23" name="Text 13"/>
          <p:cNvSpPr/>
          <p:nvPr/>
        </p:nvSpPr>
        <p:spPr>
          <a:xfrm>
            <a:off x="9875520" y="6208776"/>
            <a:ext cx="3749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AI detects and alerts about devices left running.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1911096"/>
            <a:ext cx="3529584" cy="26974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44" y="4782312"/>
            <a:ext cx="3529584" cy="23957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2720" y="1911096"/>
            <a:ext cx="3529584" cy="26974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2720" y="4782312"/>
            <a:ext cx="3529584" cy="23957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7144" y="2962656"/>
            <a:ext cx="3063240" cy="14173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7144" y="5833872"/>
            <a:ext cx="3063240" cy="11064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0464" y="2962656"/>
            <a:ext cx="3063240" cy="141732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0464" y="5833872"/>
            <a:ext cx="3063240" cy="110642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144" y="2148840"/>
            <a:ext cx="612648" cy="6126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7144" y="5020056"/>
            <a:ext cx="612648" cy="61264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0464" y="2148840"/>
            <a:ext cx="612648" cy="61264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0464" y="5020056"/>
            <a:ext cx="612648" cy="612648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647688" y="1088136"/>
            <a:ext cx="719632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20"/>
              </a:lnSpc>
              <a:buNone/>
            </a:pPr>
            <a:r>
              <a:rPr lang="en-US" sz="40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User Experience</a:t>
            </a:r>
            <a:endParaRPr lang="en-US" sz="4010" dirty="0"/>
          </a:p>
        </p:txBody>
      </p:sp>
      <p:sp>
        <p:nvSpPr>
          <p:cNvPr id="17" name="Text 1"/>
          <p:cNvSpPr/>
          <p:nvPr/>
        </p:nvSpPr>
        <p:spPr>
          <a:xfrm>
            <a:off x="7095744" y="2286000"/>
            <a:ext cx="164592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7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170" dirty="0"/>
          </a:p>
        </p:txBody>
      </p:sp>
      <p:sp>
        <p:nvSpPr>
          <p:cNvPr id="18" name="Text 2"/>
          <p:cNvSpPr/>
          <p:nvPr/>
        </p:nvSpPr>
        <p:spPr>
          <a:xfrm>
            <a:off x="6867144" y="2962656"/>
            <a:ext cx="3063240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Dark/Light Theme Toggle</a:t>
            </a:r>
            <a:endParaRPr lang="en-US" sz="2000" dirty="0"/>
          </a:p>
        </p:txBody>
      </p:sp>
      <p:sp>
        <p:nvSpPr>
          <p:cNvPr id="19" name="Text 3"/>
          <p:cNvSpPr/>
          <p:nvPr/>
        </p:nvSpPr>
        <p:spPr>
          <a:xfrm>
            <a:off x="6867144" y="3758184"/>
            <a:ext cx="3063240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Seamless theme switching with system preference support.</a:t>
            </a:r>
            <a:endParaRPr lang="en-US" sz="1600" dirty="0"/>
          </a:p>
        </p:txBody>
      </p:sp>
      <p:sp>
        <p:nvSpPr>
          <p:cNvPr id="20" name="Text 4"/>
          <p:cNvSpPr/>
          <p:nvPr/>
        </p:nvSpPr>
        <p:spPr>
          <a:xfrm>
            <a:off x="7095744" y="5157216"/>
            <a:ext cx="164592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70" dirty="0">
                <a:solidFill>
                  <a:srgbClr val="36363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2170" dirty="0"/>
          </a:p>
        </p:txBody>
      </p:sp>
      <p:sp>
        <p:nvSpPr>
          <p:cNvPr id="21" name="Text 5"/>
          <p:cNvSpPr/>
          <p:nvPr/>
        </p:nvSpPr>
        <p:spPr>
          <a:xfrm>
            <a:off x="6867144" y="5833872"/>
            <a:ext cx="30632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Real-time Updates</a:t>
            </a:r>
            <a:endParaRPr lang="en-US" sz="2000" dirty="0"/>
          </a:p>
        </p:txBody>
      </p:sp>
      <p:sp>
        <p:nvSpPr>
          <p:cNvPr id="22" name="Text 6"/>
          <p:cNvSpPr/>
          <p:nvPr/>
        </p:nvSpPr>
        <p:spPr>
          <a:xfrm>
            <a:off x="6867144" y="6318504"/>
            <a:ext cx="3063240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Instant feedback on device status changes.</a:t>
            </a:r>
            <a:endParaRPr lang="en-US" sz="1600" dirty="0"/>
          </a:p>
        </p:txBody>
      </p:sp>
      <p:sp>
        <p:nvSpPr>
          <p:cNvPr id="23" name="Text 7"/>
          <p:cNvSpPr/>
          <p:nvPr/>
        </p:nvSpPr>
        <p:spPr>
          <a:xfrm>
            <a:off x="10570464" y="2962656"/>
            <a:ext cx="30632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Responsive Design</a:t>
            </a:r>
            <a:endParaRPr lang="en-US" sz="2000" dirty="0"/>
          </a:p>
        </p:txBody>
      </p:sp>
      <p:sp>
        <p:nvSpPr>
          <p:cNvPr id="24" name="Text 8"/>
          <p:cNvSpPr/>
          <p:nvPr/>
        </p:nvSpPr>
        <p:spPr>
          <a:xfrm>
            <a:off x="10789920" y="2286000"/>
            <a:ext cx="164592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7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170" dirty="0"/>
          </a:p>
        </p:txBody>
      </p:sp>
      <p:sp>
        <p:nvSpPr>
          <p:cNvPr id="25" name="Text 9"/>
          <p:cNvSpPr/>
          <p:nvPr/>
        </p:nvSpPr>
        <p:spPr>
          <a:xfrm>
            <a:off x="10570464" y="3456432"/>
            <a:ext cx="3063240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Optimized for desktop, tablet, and mobile devices.</a:t>
            </a:r>
            <a:endParaRPr lang="en-US" sz="1600" dirty="0"/>
          </a:p>
        </p:txBody>
      </p:sp>
      <p:sp>
        <p:nvSpPr>
          <p:cNvPr id="26" name="Text 10"/>
          <p:cNvSpPr/>
          <p:nvPr/>
        </p:nvSpPr>
        <p:spPr>
          <a:xfrm>
            <a:off x="10789920" y="5157216"/>
            <a:ext cx="164592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7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4</a:t>
            </a:r>
            <a:endParaRPr lang="en-US" sz="2170" dirty="0"/>
          </a:p>
        </p:txBody>
      </p:sp>
      <p:sp>
        <p:nvSpPr>
          <p:cNvPr id="27" name="Text 11"/>
          <p:cNvSpPr/>
          <p:nvPr/>
        </p:nvSpPr>
        <p:spPr>
          <a:xfrm>
            <a:off x="10570464" y="5833872"/>
            <a:ext cx="30632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Toast Notifications</a:t>
            </a:r>
            <a:endParaRPr lang="en-US" sz="2000" dirty="0"/>
          </a:p>
        </p:txBody>
      </p:sp>
      <p:sp>
        <p:nvSpPr>
          <p:cNvPr id="28" name="Text 12"/>
          <p:cNvSpPr/>
          <p:nvPr/>
        </p:nvSpPr>
        <p:spPr>
          <a:xfrm>
            <a:off x="10570464" y="6318504"/>
            <a:ext cx="3063240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1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User-friendly alerts and confirmations.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2697480"/>
            <a:ext cx="3483864" cy="1618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4535424"/>
            <a:ext cx="3483864" cy="19568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52" y="2697480"/>
            <a:ext cx="3483864" cy="1618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152" y="4535424"/>
            <a:ext cx="3483864" cy="195681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647688" y="1755648"/>
            <a:ext cx="719632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46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Technical Features</a:t>
            </a:r>
            <a:endParaRPr lang="en-US" sz="4460" dirty="0"/>
          </a:p>
        </p:txBody>
      </p:sp>
      <p:sp>
        <p:nvSpPr>
          <p:cNvPr id="9" name="Text 1"/>
          <p:cNvSpPr/>
          <p:nvPr/>
        </p:nvSpPr>
        <p:spPr>
          <a:xfrm>
            <a:off x="6876288" y="2926080"/>
            <a:ext cx="30358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TypeScript</a:t>
            </a:r>
            <a:endParaRPr lang="en-US" sz="2230" dirty="0"/>
          </a:p>
        </p:txBody>
      </p:sp>
      <p:sp>
        <p:nvSpPr>
          <p:cNvPr id="10" name="Text 2"/>
          <p:cNvSpPr/>
          <p:nvPr/>
        </p:nvSpPr>
        <p:spPr>
          <a:xfrm>
            <a:off x="6876288" y="3401568"/>
            <a:ext cx="30358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Full type safety throughout the application.</a:t>
            </a:r>
            <a:endParaRPr lang="en-US" sz="1780" dirty="0"/>
          </a:p>
        </p:txBody>
      </p:sp>
      <p:sp>
        <p:nvSpPr>
          <p:cNvPr id="11" name="Text 3"/>
          <p:cNvSpPr/>
          <p:nvPr/>
        </p:nvSpPr>
        <p:spPr>
          <a:xfrm>
            <a:off x="6876288" y="4754880"/>
            <a:ext cx="30358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Component Architecture</a:t>
            </a:r>
            <a:endParaRPr lang="en-US" sz="2230" dirty="0"/>
          </a:p>
        </p:txBody>
      </p:sp>
      <p:sp>
        <p:nvSpPr>
          <p:cNvPr id="12" name="Text 4"/>
          <p:cNvSpPr/>
          <p:nvPr/>
        </p:nvSpPr>
        <p:spPr>
          <a:xfrm>
            <a:off x="6876288" y="5577840"/>
            <a:ext cx="30358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Modular, reusable React components.</a:t>
            </a:r>
            <a:endParaRPr lang="en-US" sz="1780" dirty="0"/>
          </a:p>
        </p:txBody>
      </p:sp>
      <p:sp>
        <p:nvSpPr>
          <p:cNvPr id="13" name="Text 5"/>
          <p:cNvSpPr/>
          <p:nvPr/>
        </p:nvSpPr>
        <p:spPr>
          <a:xfrm>
            <a:off x="10588752" y="2926080"/>
            <a:ext cx="30358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Server Actions</a:t>
            </a:r>
            <a:endParaRPr lang="en-US" sz="2230" dirty="0"/>
          </a:p>
        </p:txBody>
      </p:sp>
      <p:sp>
        <p:nvSpPr>
          <p:cNvPr id="14" name="Text 6"/>
          <p:cNvSpPr/>
          <p:nvPr/>
        </p:nvSpPr>
        <p:spPr>
          <a:xfrm>
            <a:off x="10588752" y="3401568"/>
            <a:ext cx="30358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Secure server-side processing for AI flows.</a:t>
            </a:r>
            <a:endParaRPr lang="en-US" sz="1780" dirty="0"/>
          </a:p>
        </p:txBody>
      </p:sp>
      <p:sp>
        <p:nvSpPr>
          <p:cNvPr id="15" name="Text 7"/>
          <p:cNvSpPr/>
          <p:nvPr/>
        </p:nvSpPr>
        <p:spPr>
          <a:xfrm>
            <a:off x="10588752" y="4754880"/>
            <a:ext cx="30358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223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Accessibility</a:t>
            </a:r>
            <a:endParaRPr lang="en-US" sz="2230" dirty="0"/>
          </a:p>
        </p:txBody>
      </p:sp>
      <p:sp>
        <p:nvSpPr>
          <p:cNvPr id="16" name="Text 8"/>
          <p:cNvSpPr/>
          <p:nvPr/>
        </p:nvSpPr>
        <p:spPr>
          <a:xfrm>
            <a:off x="10588752" y="5230368"/>
            <a:ext cx="30358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WCAG compliant UI components.</a:t>
            </a:r>
            <a:endParaRPr lang="en-US" sz="17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688" y="1709928"/>
            <a:ext cx="2295144" cy="15636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3429000"/>
            <a:ext cx="2295144" cy="18013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688" y="5385816"/>
            <a:ext cx="2295144" cy="18013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280" y="1709928"/>
            <a:ext cx="2295144" cy="15636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280" y="3429000"/>
            <a:ext cx="2295144" cy="18013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872" y="1709928"/>
            <a:ext cx="2295144" cy="15636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872" y="3429000"/>
            <a:ext cx="2295144" cy="180136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544" y="1975104"/>
            <a:ext cx="2322576" cy="1316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3694176"/>
            <a:ext cx="2322576" cy="155448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544" y="5650992"/>
            <a:ext cx="2322576" cy="155448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9136" y="1975104"/>
            <a:ext cx="2322576" cy="131673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9136" y="3694176"/>
            <a:ext cx="2322576" cy="155448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30584" y="1975104"/>
            <a:ext cx="2322576" cy="131673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30584" y="3694176"/>
            <a:ext cx="2322576" cy="155448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544" y="1892808"/>
            <a:ext cx="2322576" cy="10972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544" y="3611880"/>
            <a:ext cx="2322576" cy="10972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544" y="5568696"/>
            <a:ext cx="2322576" cy="10972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9136" y="1892808"/>
            <a:ext cx="2322576" cy="109728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9136" y="3611880"/>
            <a:ext cx="2322576" cy="10972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30584" y="1892808"/>
            <a:ext cx="2322576" cy="109728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30584" y="3611880"/>
            <a:ext cx="2322576" cy="109728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62088" y="1709928"/>
            <a:ext cx="484632" cy="48463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62088" y="3429000"/>
            <a:ext cx="484632" cy="48463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62088" y="5385816"/>
            <a:ext cx="484632" cy="484632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3536" y="1709928"/>
            <a:ext cx="484632" cy="484632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03536" y="3429000"/>
            <a:ext cx="484632" cy="484632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54128" y="1709928"/>
            <a:ext cx="484632" cy="4846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54128" y="3429000"/>
            <a:ext cx="484632" cy="484632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6647688" y="1051560"/>
            <a:ext cx="7196328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1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Tech Stack</a:t>
            </a:r>
            <a:endParaRPr lang="en-US" sz="3120" dirty="0"/>
          </a:p>
        </p:txBody>
      </p:sp>
      <p:sp>
        <p:nvSpPr>
          <p:cNvPr id="33" name="Text 1"/>
          <p:cNvSpPr/>
          <p:nvPr/>
        </p:nvSpPr>
        <p:spPr>
          <a:xfrm>
            <a:off x="6821424" y="2240280"/>
            <a:ext cx="19476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56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Frontend</a:t>
            </a:r>
            <a:endParaRPr lang="en-US" sz="1560" dirty="0"/>
          </a:p>
        </p:txBody>
      </p:sp>
      <p:sp>
        <p:nvSpPr>
          <p:cNvPr id="34" name="Text 2"/>
          <p:cNvSpPr/>
          <p:nvPr/>
        </p:nvSpPr>
        <p:spPr>
          <a:xfrm>
            <a:off x="6821424" y="2624328"/>
            <a:ext cx="1947672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Next.js 15, React 18, TypeScript.</a:t>
            </a:r>
            <a:endParaRPr lang="en-US" sz="1250" dirty="0"/>
          </a:p>
        </p:txBody>
      </p:sp>
      <p:sp>
        <p:nvSpPr>
          <p:cNvPr id="35" name="Text 3"/>
          <p:cNvSpPr/>
          <p:nvPr/>
        </p:nvSpPr>
        <p:spPr>
          <a:xfrm>
            <a:off x="6821424" y="3959352"/>
            <a:ext cx="19476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56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Charts</a:t>
            </a:r>
            <a:endParaRPr lang="en-US" sz="1560" dirty="0"/>
          </a:p>
        </p:txBody>
      </p:sp>
      <p:sp>
        <p:nvSpPr>
          <p:cNvPr id="36" name="Text 4"/>
          <p:cNvSpPr/>
          <p:nvPr/>
        </p:nvSpPr>
        <p:spPr>
          <a:xfrm>
            <a:off x="7744968" y="1837944"/>
            <a:ext cx="1097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1500" dirty="0"/>
          </a:p>
        </p:txBody>
      </p:sp>
      <p:sp>
        <p:nvSpPr>
          <p:cNvPr id="37" name="Text 5"/>
          <p:cNvSpPr/>
          <p:nvPr/>
        </p:nvSpPr>
        <p:spPr>
          <a:xfrm>
            <a:off x="6821424" y="4343400"/>
            <a:ext cx="19476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Recharts.</a:t>
            </a:r>
            <a:endParaRPr lang="en-US" sz="1250" dirty="0"/>
          </a:p>
        </p:txBody>
      </p:sp>
      <p:sp>
        <p:nvSpPr>
          <p:cNvPr id="38" name="Text 6"/>
          <p:cNvSpPr/>
          <p:nvPr/>
        </p:nvSpPr>
        <p:spPr>
          <a:xfrm>
            <a:off x="7744968" y="3557016"/>
            <a:ext cx="1097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4</a:t>
            </a:r>
            <a:endParaRPr lang="en-US" sz="1500" dirty="0"/>
          </a:p>
        </p:txBody>
      </p:sp>
      <p:sp>
        <p:nvSpPr>
          <p:cNvPr id="39" name="Text 7"/>
          <p:cNvSpPr/>
          <p:nvPr/>
        </p:nvSpPr>
        <p:spPr>
          <a:xfrm>
            <a:off x="6821424" y="5916168"/>
            <a:ext cx="19476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56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Backend Ready</a:t>
            </a:r>
            <a:endParaRPr lang="en-US" sz="1560" dirty="0"/>
          </a:p>
        </p:txBody>
      </p:sp>
      <p:sp>
        <p:nvSpPr>
          <p:cNvPr id="40" name="Text 8"/>
          <p:cNvSpPr/>
          <p:nvPr/>
        </p:nvSpPr>
        <p:spPr>
          <a:xfrm>
            <a:off x="6821424" y="6300216"/>
            <a:ext cx="1947672" cy="722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Appwrite integration for database and authentication.</a:t>
            </a:r>
            <a:endParaRPr lang="en-US" sz="1250" dirty="0"/>
          </a:p>
        </p:txBody>
      </p:sp>
      <p:sp>
        <p:nvSpPr>
          <p:cNvPr id="41" name="Text 9"/>
          <p:cNvSpPr/>
          <p:nvPr/>
        </p:nvSpPr>
        <p:spPr>
          <a:xfrm>
            <a:off x="7744968" y="5513832"/>
            <a:ext cx="1097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7</a:t>
            </a:r>
            <a:endParaRPr lang="en-US" sz="1500" dirty="0"/>
          </a:p>
        </p:txBody>
      </p:sp>
      <p:sp>
        <p:nvSpPr>
          <p:cNvPr id="42" name="Text 10"/>
          <p:cNvSpPr/>
          <p:nvPr/>
        </p:nvSpPr>
        <p:spPr>
          <a:xfrm>
            <a:off x="9272016" y="2240280"/>
            <a:ext cx="19476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56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Styling</a:t>
            </a:r>
            <a:endParaRPr lang="en-US" sz="1560" dirty="0"/>
          </a:p>
        </p:txBody>
      </p:sp>
      <p:sp>
        <p:nvSpPr>
          <p:cNvPr id="43" name="Text 11"/>
          <p:cNvSpPr/>
          <p:nvPr/>
        </p:nvSpPr>
        <p:spPr>
          <a:xfrm>
            <a:off x="9272016" y="2624328"/>
            <a:ext cx="1947672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Tailwind CSS, Radix UI components.</a:t>
            </a:r>
            <a:endParaRPr lang="en-US" sz="1250" dirty="0"/>
          </a:p>
        </p:txBody>
      </p:sp>
      <p:sp>
        <p:nvSpPr>
          <p:cNvPr id="44" name="Text 12"/>
          <p:cNvSpPr/>
          <p:nvPr/>
        </p:nvSpPr>
        <p:spPr>
          <a:xfrm>
            <a:off x="9272016" y="3959352"/>
            <a:ext cx="19476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56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Forms</a:t>
            </a:r>
            <a:endParaRPr lang="en-US" sz="1560" dirty="0"/>
          </a:p>
        </p:txBody>
      </p:sp>
      <p:sp>
        <p:nvSpPr>
          <p:cNvPr id="45" name="Text 13"/>
          <p:cNvSpPr/>
          <p:nvPr/>
        </p:nvSpPr>
        <p:spPr>
          <a:xfrm>
            <a:off x="9272016" y="4343400"/>
            <a:ext cx="1947672" cy="484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React Hook Form with Zod validation.</a:t>
            </a:r>
            <a:endParaRPr lang="en-US" sz="1250" dirty="0"/>
          </a:p>
        </p:txBody>
      </p:sp>
      <p:sp>
        <p:nvSpPr>
          <p:cNvPr id="46" name="Text 14"/>
          <p:cNvSpPr/>
          <p:nvPr/>
        </p:nvSpPr>
        <p:spPr>
          <a:xfrm>
            <a:off x="10186416" y="1837944"/>
            <a:ext cx="1097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1500" dirty="0"/>
          </a:p>
        </p:txBody>
      </p:sp>
      <p:sp>
        <p:nvSpPr>
          <p:cNvPr id="47" name="Text 15"/>
          <p:cNvSpPr/>
          <p:nvPr/>
        </p:nvSpPr>
        <p:spPr>
          <a:xfrm>
            <a:off x="10186416" y="3557016"/>
            <a:ext cx="1097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3B3B3B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5</a:t>
            </a:r>
            <a:endParaRPr lang="en-US" sz="1500" dirty="0"/>
          </a:p>
        </p:txBody>
      </p:sp>
      <p:sp>
        <p:nvSpPr>
          <p:cNvPr id="48" name="Text 16"/>
          <p:cNvSpPr/>
          <p:nvPr/>
        </p:nvSpPr>
        <p:spPr>
          <a:xfrm>
            <a:off x="11722608" y="2240280"/>
            <a:ext cx="19476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56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Icons</a:t>
            </a:r>
            <a:endParaRPr lang="en-US" sz="1560" dirty="0"/>
          </a:p>
        </p:txBody>
      </p:sp>
      <p:sp>
        <p:nvSpPr>
          <p:cNvPr id="49" name="Text 17"/>
          <p:cNvSpPr/>
          <p:nvPr/>
        </p:nvSpPr>
        <p:spPr>
          <a:xfrm>
            <a:off x="11722608" y="2624328"/>
            <a:ext cx="19476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Lucide React.</a:t>
            </a:r>
            <a:endParaRPr lang="en-US" sz="1250" dirty="0"/>
          </a:p>
        </p:txBody>
      </p:sp>
      <p:sp>
        <p:nvSpPr>
          <p:cNvPr id="50" name="Text 18"/>
          <p:cNvSpPr/>
          <p:nvPr/>
        </p:nvSpPr>
        <p:spPr>
          <a:xfrm>
            <a:off x="11722608" y="3959352"/>
            <a:ext cx="19476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56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AI Integration</a:t>
            </a:r>
            <a:endParaRPr lang="en-US" sz="1560" dirty="0"/>
          </a:p>
        </p:txBody>
      </p:sp>
      <p:sp>
        <p:nvSpPr>
          <p:cNvPr id="51" name="Text 19"/>
          <p:cNvSpPr/>
          <p:nvPr/>
        </p:nvSpPr>
        <p:spPr>
          <a:xfrm>
            <a:off x="11722608" y="4343400"/>
            <a:ext cx="1947672" cy="722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Custom AI flows for device control and suggestions.</a:t>
            </a:r>
            <a:endParaRPr lang="en-US" sz="1250" dirty="0"/>
          </a:p>
        </p:txBody>
      </p:sp>
      <p:sp>
        <p:nvSpPr>
          <p:cNvPr id="52" name="Text 20"/>
          <p:cNvSpPr/>
          <p:nvPr/>
        </p:nvSpPr>
        <p:spPr>
          <a:xfrm>
            <a:off x="12637008" y="1837944"/>
            <a:ext cx="1097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36363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1500" dirty="0"/>
          </a:p>
        </p:txBody>
      </p:sp>
      <p:sp>
        <p:nvSpPr>
          <p:cNvPr id="53" name="Text 21"/>
          <p:cNvSpPr/>
          <p:nvPr/>
        </p:nvSpPr>
        <p:spPr>
          <a:xfrm>
            <a:off x="12637008" y="3557016"/>
            <a:ext cx="10972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500" dirty="0">
                <a:solidFill>
                  <a:srgbClr val="36363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6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12" y="5157216"/>
            <a:ext cx="4114800" cy="11978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808" y="5157216"/>
            <a:ext cx="4114800" cy="119786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7504" y="5157216"/>
            <a:ext cx="4114800" cy="11978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5157216"/>
            <a:ext cx="146304" cy="119786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2936" y="5157216"/>
            <a:ext cx="146304" cy="119786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8632" y="5157216"/>
            <a:ext cx="146304" cy="119786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5528" y="4233672"/>
            <a:ext cx="130484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46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3. Prerequisites</a:t>
            </a:r>
            <a:endParaRPr lang="en-US" sz="4460" dirty="0"/>
          </a:p>
        </p:txBody>
      </p:sp>
      <p:sp>
        <p:nvSpPr>
          <p:cNvPr id="11" name="Text 1"/>
          <p:cNvSpPr/>
          <p:nvPr/>
        </p:nvSpPr>
        <p:spPr>
          <a:xfrm>
            <a:off x="1133856" y="5413248"/>
            <a:ext cx="362102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Node.js 18+</a:t>
            </a:r>
            <a:endParaRPr lang="en-US" sz="1780" dirty="0"/>
          </a:p>
        </p:txBody>
      </p:sp>
      <p:sp>
        <p:nvSpPr>
          <p:cNvPr id="12" name="Text 2"/>
          <p:cNvSpPr/>
          <p:nvPr/>
        </p:nvSpPr>
        <p:spPr>
          <a:xfrm>
            <a:off x="5559552" y="5413248"/>
            <a:ext cx="3621024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npm, yarn, pnpm, or bun</a:t>
            </a:r>
            <a:endParaRPr lang="en-US" sz="1780" dirty="0"/>
          </a:p>
        </p:txBody>
      </p:sp>
      <p:sp>
        <p:nvSpPr>
          <p:cNvPr id="13" name="Text 3"/>
          <p:cNvSpPr/>
          <p:nvPr/>
        </p:nvSpPr>
        <p:spPr>
          <a:xfrm>
            <a:off x="9985248" y="5413248"/>
            <a:ext cx="36210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Appwrite account (for database functionality).</a:t>
            </a:r>
            <a:endParaRPr lang="en-US" sz="17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342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Roboto-Roboto-Bold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Pranav Gulati</cp:lastModifiedBy>
  <cp:revision>3</cp:revision>
  <dcterms:created xsi:type="dcterms:W3CDTF">2025-10-17T18:23:02Z</dcterms:created>
  <dcterms:modified xsi:type="dcterms:W3CDTF">2025-11-05T18:03:34Z</dcterms:modified>
</cp:coreProperties>
</file>